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28803600" cy="46805850"/>
  <p:notesSz cx="28343225" cy="46342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87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87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87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87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87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87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87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87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87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-1266" y="3666"/>
      </p:cViewPr>
      <p:guideLst>
        <p:guide orient="horz" pos="14742"/>
        <p:guide pos="90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588" y="14539913"/>
            <a:ext cx="24482425" cy="1003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1175" y="26523950"/>
            <a:ext cx="20161250" cy="119602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EF3C30-F3DF-4149-91E5-87B37396312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2ACF44-15C8-42E9-9956-2B027255872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3563" y="1874838"/>
            <a:ext cx="6480175" cy="39936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9863" y="1874838"/>
            <a:ext cx="19291300" cy="39936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91195-E8D1-42EC-961F-4CEB71EF132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5CDC6-B5FC-4F00-A80B-22FB8641FBB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88" y="30076775"/>
            <a:ext cx="24484012" cy="92964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4888" y="19838988"/>
            <a:ext cx="24484012" cy="102377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5C81D-548D-40FD-95E1-A4DF9AA4125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9863" y="10920413"/>
            <a:ext cx="12885737" cy="30891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8000" y="10920413"/>
            <a:ext cx="12885738" cy="30891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E536F-88E7-4A94-BD1A-D3B3CC8A609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863" y="10477500"/>
            <a:ext cx="12726987" cy="4365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9863" y="14843125"/>
            <a:ext cx="12726987" cy="26968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988" y="10477500"/>
            <a:ext cx="12731750" cy="4365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988" y="14843125"/>
            <a:ext cx="12731750" cy="26968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0DB4A-FC65-4DCE-A865-2B9375AFF25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BD7CF9-06D1-4387-8C46-F4AC3A09BF9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46AAA-23AA-4643-B6B5-6D574FBEF41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1863725"/>
            <a:ext cx="9475787" cy="7931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725" y="1863725"/>
            <a:ext cx="16102013" cy="39947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863" y="9794875"/>
            <a:ext cx="9475787" cy="32016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CE764-5488-449D-8866-E21BD596BD4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150" y="32764413"/>
            <a:ext cx="17283113" cy="3867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150" y="4181475"/>
            <a:ext cx="17283113" cy="280844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150" y="36631563"/>
            <a:ext cx="17283113" cy="5494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9E471-5BFD-4C99-9B15-233C424D8E9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1874838"/>
            <a:ext cx="25923875" cy="780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40110" tIns="220055" rIns="440110" bIns="2200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0920413"/>
            <a:ext cx="25923875" cy="3089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40110" tIns="220055" rIns="440110" bIns="220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863" y="42624375"/>
            <a:ext cx="6719887" cy="324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0110" tIns="220055" rIns="440110" bIns="220055" numCol="1" anchor="t" anchorCtr="0" compatLnSpc="1">
            <a:prstTxWarp prst="textNoShape">
              <a:avLst/>
            </a:prstTxWarp>
          </a:bodyPr>
          <a:lstStyle>
            <a:lvl1pPr>
              <a:defRPr sz="67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40913" y="42624375"/>
            <a:ext cx="9121775" cy="324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0110" tIns="220055" rIns="440110" bIns="220055" numCol="1" anchor="t" anchorCtr="0" compatLnSpc="1">
            <a:prstTxWarp prst="textNoShape">
              <a:avLst/>
            </a:prstTxWarp>
          </a:bodyPr>
          <a:lstStyle>
            <a:lvl1pPr algn="ctr">
              <a:defRPr sz="67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643850" y="42624375"/>
            <a:ext cx="6719888" cy="324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0110" tIns="220055" rIns="440110" bIns="220055" numCol="1" anchor="t" anchorCtr="0" compatLnSpc="1">
            <a:prstTxWarp prst="textNoShape">
              <a:avLst/>
            </a:prstTxWarp>
          </a:bodyPr>
          <a:lstStyle>
            <a:lvl1pPr algn="r">
              <a:defRPr sz="6700"/>
            </a:lvl1pPr>
          </a:lstStyle>
          <a:p>
            <a:fld id="{2FBE8BD1-5F42-4B48-AEFA-E628844E8DF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00550" rtl="0" eaLnBrk="0" fontAlgn="base" hangingPunct="0">
        <a:spcBef>
          <a:spcPct val="0"/>
        </a:spcBef>
        <a:spcAft>
          <a:spcPct val="0"/>
        </a:spcAft>
        <a:defRPr kumimoji="1" sz="2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400550" rtl="0" eaLnBrk="0" fontAlgn="base" hangingPunct="0">
        <a:spcBef>
          <a:spcPct val="0"/>
        </a:spcBef>
        <a:spcAft>
          <a:spcPct val="0"/>
        </a:spcAft>
        <a:defRPr kumimoji="1" sz="21200">
          <a:solidFill>
            <a:schemeClr val="tx2"/>
          </a:solidFill>
          <a:latin typeface="Arial" charset="0"/>
          <a:ea typeface="新細明體" charset="-120"/>
          <a:cs typeface="新細明體" charset="-120"/>
        </a:defRPr>
      </a:lvl2pPr>
      <a:lvl3pPr algn="ctr" defTabSz="4400550" rtl="0" eaLnBrk="0" fontAlgn="base" hangingPunct="0">
        <a:spcBef>
          <a:spcPct val="0"/>
        </a:spcBef>
        <a:spcAft>
          <a:spcPct val="0"/>
        </a:spcAft>
        <a:defRPr kumimoji="1" sz="21200">
          <a:solidFill>
            <a:schemeClr val="tx2"/>
          </a:solidFill>
          <a:latin typeface="Arial" charset="0"/>
          <a:ea typeface="新細明體" charset="-120"/>
          <a:cs typeface="新細明體" charset="-120"/>
        </a:defRPr>
      </a:lvl3pPr>
      <a:lvl4pPr algn="ctr" defTabSz="4400550" rtl="0" eaLnBrk="0" fontAlgn="base" hangingPunct="0">
        <a:spcBef>
          <a:spcPct val="0"/>
        </a:spcBef>
        <a:spcAft>
          <a:spcPct val="0"/>
        </a:spcAft>
        <a:defRPr kumimoji="1" sz="21200">
          <a:solidFill>
            <a:schemeClr val="tx2"/>
          </a:solidFill>
          <a:latin typeface="Arial" charset="0"/>
          <a:ea typeface="新細明體" charset="-120"/>
          <a:cs typeface="新細明體" charset="-120"/>
        </a:defRPr>
      </a:lvl4pPr>
      <a:lvl5pPr algn="ctr" defTabSz="4400550" rtl="0" eaLnBrk="0" fontAlgn="base" hangingPunct="0">
        <a:spcBef>
          <a:spcPct val="0"/>
        </a:spcBef>
        <a:spcAft>
          <a:spcPct val="0"/>
        </a:spcAft>
        <a:defRPr kumimoji="1" sz="21200">
          <a:solidFill>
            <a:schemeClr val="tx2"/>
          </a:solidFill>
          <a:latin typeface="Arial" charset="0"/>
          <a:ea typeface="新細明體" charset="-120"/>
          <a:cs typeface="新細明體" charset="-120"/>
        </a:defRPr>
      </a:lvl5pPr>
      <a:lvl6pPr marL="457200" algn="ctr" defTabSz="4400550" rtl="0" fontAlgn="base">
        <a:spcBef>
          <a:spcPct val="0"/>
        </a:spcBef>
        <a:spcAft>
          <a:spcPct val="0"/>
        </a:spcAft>
        <a:defRPr kumimoji="1" sz="21200">
          <a:solidFill>
            <a:schemeClr val="tx2"/>
          </a:solidFill>
          <a:latin typeface="Arial" charset="0"/>
          <a:ea typeface="新細明體" charset="-120"/>
          <a:cs typeface="新細明體" charset="-120"/>
        </a:defRPr>
      </a:lvl6pPr>
      <a:lvl7pPr marL="914400" algn="ctr" defTabSz="4400550" rtl="0" fontAlgn="base">
        <a:spcBef>
          <a:spcPct val="0"/>
        </a:spcBef>
        <a:spcAft>
          <a:spcPct val="0"/>
        </a:spcAft>
        <a:defRPr kumimoji="1" sz="21200">
          <a:solidFill>
            <a:schemeClr val="tx2"/>
          </a:solidFill>
          <a:latin typeface="Arial" charset="0"/>
          <a:ea typeface="新細明體" charset="-120"/>
          <a:cs typeface="新細明體" charset="-120"/>
        </a:defRPr>
      </a:lvl7pPr>
      <a:lvl8pPr marL="1371600" algn="ctr" defTabSz="4400550" rtl="0" fontAlgn="base">
        <a:spcBef>
          <a:spcPct val="0"/>
        </a:spcBef>
        <a:spcAft>
          <a:spcPct val="0"/>
        </a:spcAft>
        <a:defRPr kumimoji="1" sz="21200">
          <a:solidFill>
            <a:schemeClr val="tx2"/>
          </a:solidFill>
          <a:latin typeface="Arial" charset="0"/>
          <a:ea typeface="新細明體" charset="-120"/>
          <a:cs typeface="新細明體" charset="-120"/>
        </a:defRPr>
      </a:lvl8pPr>
      <a:lvl9pPr marL="1828800" algn="ctr" defTabSz="4400550" rtl="0" fontAlgn="base">
        <a:spcBef>
          <a:spcPct val="0"/>
        </a:spcBef>
        <a:spcAft>
          <a:spcPct val="0"/>
        </a:spcAft>
        <a:defRPr kumimoji="1" sz="21200">
          <a:solidFill>
            <a:schemeClr val="tx2"/>
          </a:solidFill>
          <a:latin typeface="Arial" charset="0"/>
          <a:ea typeface="新細明體" charset="-120"/>
          <a:cs typeface="新細明體" charset="-120"/>
        </a:defRPr>
      </a:lvl9pPr>
    </p:titleStyle>
    <p:bodyStyle>
      <a:lvl1pPr marL="1651000" indent="-1651000" algn="l" defTabSz="4400550" rtl="0" eaLnBrk="0" fontAlgn="base" hangingPunct="0">
        <a:spcBef>
          <a:spcPct val="20000"/>
        </a:spcBef>
        <a:spcAft>
          <a:spcPct val="0"/>
        </a:spcAft>
        <a:buChar char="•"/>
        <a:defRPr kumimoji="1" sz="15400">
          <a:solidFill>
            <a:schemeClr val="tx1"/>
          </a:solidFill>
          <a:latin typeface="+mn-lt"/>
          <a:ea typeface="+mn-ea"/>
          <a:cs typeface="+mn-cs"/>
        </a:defRPr>
      </a:lvl1pPr>
      <a:lvl2pPr marL="3576638" indent="-1376363" algn="l" defTabSz="4400550" rtl="0" eaLnBrk="0" fontAlgn="base" hangingPunct="0">
        <a:spcBef>
          <a:spcPct val="20000"/>
        </a:spcBef>
        <a:spcAft>
          <a:spcPct val="0"/>
        </a:spcAft>
        <a:buChar char="–"/>
        <a:defRPr kumimoji="1" sz="13500">
          <a:solidFill>
            <a:schemeClr val="tx1"/>
          </a:solidFill>
          <a:latin typeface="+mn-lt"/>
          <a:ea typeface="+mn-ea"/>
          <a:cs typeface="+mn-cs"/>
        </a:defRPr>
      </a:lvl2pPr>
      <a:lvl3pPr marL="5500688" indent="-1100138" algn="l" defTabSz="4400550" rtl="0" eaLnBrk="0" fontAlgn="base" hangingPunct="0">
        <a:spcBef>
          <a:spcPct val="20000"/>
        </a:spcBef>
        <a:spcAft>
          <a:spcPct val="0"/>
        </a:spcAft>
        <a:buChar char="•"/>
        <a:defRPr kumimoji="1" sz="11600">
          <a:solidFill>
            <a:schemeClr val="tx1"/>
          </a:solidFill>
          <a:latin typeface="+mn-lt"/>
          <a:ea typeface="+mn-ea"/>
          <a:cs typeface="+mn-cs"/>
        </a:defRPr>
      </a:lvl3pPr>
      <a:lvl4pPr marL="7702550" indent="-1100138" algn="l" defTabSz="4400550" rtl="0" eaLnBrk="0" fontAlgn="base" hangingPunct="0">
        <a:spcBef>
          <a:spcPct val="20000"/>
        </a:spcBef>
        <a:spcAft>
          <a:spcPct val="0"/>
        </a:spcAft>
        <a:buChar char="–"/>
        <a:defRPr kumimoji="1" sz="9600">
          <a:solidFill>
            <a:schemeClr val="tx1"/>
          </a:solidFill>
          <a:latin typeface="+mn-lt"/>
          <a:ea typeface="+mn-ea"/>
          <a:cs typeface="+mn-cs"/>
        </a:defRPr>
      </a:lvl4pPr>
      <a:lvl5pPr marL="9902825" indent="-1100138" algn="l" defTabSz="4400550" rtl="0" eaLnBrk="0" fontAlgn="base" hangingPunct="0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  <a:cs typeface="+mn-cs"/>
        </a:defRPr>
      </a:lvl5pPr>
      <a:lvl6pPr marL="10360025" indent="-1100138" algn="l" defTabSz="4400550" rtl="0" fontAlgn="base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  <a:cs typeface="+mn-cs"/>
        </a:defRPr>
      </a:lvl6pPr>
      <a:lvl7pPr marL="10817225" indent="-1100138" algn="l" defTabSz="4400550" rtl="0" fontAlgn="base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  <a:cs typeface="+mn-cs"/>
        </a:defRPr>
      </a:lvl7pPr>
      <a:lvl8pPr marL="11274425" indent="-1100138" algn="l" defTabSz="4400550" rtl="0" fontAlgn="base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  <a:cs typeface="+mn-cs"/>
        </a:defRPr>
      </a:lvl8pPr>
      <a:lvl9pPr marL="11731625" indent="-1100138" algn="l" defTabSz="4400550" rtl="0" fontAlgn="base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2" descr="j04243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52638" y="11934825"/>
            <a:ext cx="12366625" cy="812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12"/>
          <p:cNvSpPr>
            <a:spLocks noChangeArrowheads="1"/>
          </p:cNvSpPr>
          <p:nvPr/>
        </p:nvSpPr>
        <p:spPr bwMode="auto">
          <a:xfrm>
            <a:off x="15019338" y="10055225"/>
            <a:ext cx="12385675" cy="75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4400550">
              <a:spcBef>
                <a:spcPct val="20000"/>
              </a:spcBef>
            </a:pPr>
            <a:endParaRPr lang="en-US" altLang="zh-TW" sz="6000" dirty="0">
              <a:solidFill>
                <a:srgbClr val="FF0505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9700" y="1333500"/>
            <a:ext cx="25981025" cy="3771900"/>
          </a:xfrm>
          <a:noFill/>
        </p:spPr>
        <p:txBody>
          <a:bodyPr lIns="0" tIns="0" rIns="0" bIns="0"/>
          <a:lstStyle/>
          <a:p>
            <a:pPr eaLnBrk="1" hangingPunct="1"/>
            <a:r>
              <a:rPr lang="en-US" altLang="zh-TW" sz="8000" b="1" dirty="0" smtClean="0">
                <a:solidFill>
                  <a:srgbClr val="0070C0"/>
                </a:solidFill>
              </a:rPr>
              <a:t>Poster Name [Align Center]</a:t>
            </a:r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1427163" y="11266488"/>
            <a:ext cx="12385675" cy="2094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4400550">
              <a:spcBef>
                <a:spcPct val="20000"/>
              </a:spcBef>
            </a:pPr>
            <a:r>
              <a:rPr lang="en-US" altLang="zh-TW" sz="5000" b="1" dirty="0" smtClean="0"/>
              <a:t>Abstract </a:t>
            </a:r>
            <a:endParaRPr lang="en-US" altLang="zh-TW" sz="5000" b="1" dirty="0"/>
          </a:p>
          <a:p>
            <a:pPr defTabSz="4400550">
              <a:spcBef>
                <a:spcPct val="20000"/>
              </a:spcBef>
            </a:pPr>
            <a:r>
              <a:rPr lang="en-US" altLang="zh-TW" sz="4000" dirty="0" smtClean="0"/>
              <a:t>Up to 250 words </a:t>
            </a:r>
            <a:r>
              <a:rPr lang="en-US" sz="4000" dirty="0"/>
              <a:t>summarizing the research work.</a:t>
            </a:r>
            <a:endParaRPr lang="en-US" altLang="zh-TW" sz="4000" dirty="0"/>
          </a:p>
          <a:p>
            <a:pPr defTabSz="4400550">
              <a:spcBef>
                <a:spcPct val="20000"/>
              </a:spcBef>
            </a:pPr>
            <a:endParaRPr lang="en-US" altLang="zh-TW" sz="4000" dirty="0" smtClean="0"/>
          </a:p>
          <a:p>
            <a:pPr defTabSz="4400550">
              <a:spcBef>
                <a:spcPct val="20000"/>
              </a:spcBef>
            </a:pPr>
            <a:endParaRPr lang="en-US" altLang="zh-TW" sz="4000" dirty="0"/>
          </a:p>
          <a:p>
            <a:pPr defTabSz="4400550">
              <a:spcBef>
                <a:spcPct val="20000"/>
              </a:spcBef>
            </a:pPr>
            <a:r>
              <a:rPr lang="en-US" altLang="zh-TW" sz="5000" b="1" dirty="0" smtClean="0"/>
              <a:t>Introduction</a:t>
            </a:r>
            <a:endParaRPr lang="en-US" altLang="zh-TW" sz="5000" b="1" dirty="0"/>
          </a:p>
          <a:p>
            <a:pPr algn="just" defTabSz="4400550">
              <a:spcBef>
                <a:spcPct val="20000"/>
              </a:spcBef>
            </a:pPr>
            <a:r>
              <a:rPr lang="en-US" altLang="zh-TW" sz="4000" dirty="0" smtClean="0"/>
              <a:t>The introduction will tell us about what will be shared later on.</a:t>
            </a:r>
            <a:endParaRPr lang="en-US" altLang="zh-TW" sz="4000" dirty="0"/>
          </a:p>
          <a:p>
            <a:pPr algn="just" defTabSz="4400550">
              <a:spcBef>
                <a:spcPct val="20000"/>
              </a:spcBef>
            </a:pPr>
            <a:r>
              <a:rPr lang="en-US" altLang="zh-TW" sz="4000" dirty="0" smtClean="0"/>
              <a:t>You may download </a:t>
            </a:r>
            <a:r>
              <a:rPr lang="en-US" altLang="zh-TW" sz="4000" dirty="0"/>
              <a:t>the Power Point file as a template for editing your poster. </a:t>
            </a:r>
          </a:p>
          <a:p>
            <a:pPr algn="just" defTabSz="4400550">
              <a:spcBef>
                <a:spcPct val="20000"/>
              </a:spcBef>
            </a:pPr>
            <a:endParaRPr lang="en-US" altLang="zh-TW" sz="4000" dirty="0" smtClean="0"/>
          </a:p>
          <a:p>
            <a:pPr algn="just" defTabSz="4400550">
              <a:spcBef>
                <a:spcPct val="20000"/>
              </a:spcBef>
            </a:pPr>
            <a:endParaRPr lang="en-US" altLang="zh-TW" sz="4000" dirty="0"/>
          </a:p>
          <a:p>
            <a:pPr defTabSz="4400550">
              <a:spcBef>
                <a:spcPct val="20000"/>
              </a:spcBef>
            </a:pPr>
            <a:r>
              <a:rPr lang="en-US" altLang="zh-TW" sz="5000" b="1" dirty="0" smtClean="0">
                <a:cs typeface="Arial" pitchFamily="34" charset="0"/>
              </a:rPr>
              <a:t>Methods, Result and Discussion</a:t>
            </a:r>
          </a:p>
          <a:p>
            <a:pPr defTabSz="4400550">
              <a:spcBef>
                <a:spcPct val="20000"/>
              </a:spcBef>
            </a:pPr>
            <a:r>
              <a:rPr lang="en-US" altLang="zh-TW" sz="4000" dirty="0" smtClean="0">
                <a:cs typeface="Arial" pitchFamily="34" charset="0"/>
              </a:rPr>
              <a:t>Detail analysis and discussion of your findings for the poster. </a:t>
            </a:r>
          </a:p>
          <a:p>
            <a:pPr defTabSz="4400550">
              <a:spcBef>
                <a:spcPct val="20000"/>
              </a:spcBef>
            </a:pPr>
            <a:r>
              <a:rPr lang="en-US" altLang="zh-TW" sz="4000" dirty="0" smtClean="0">
                <a:cs typeface="Arial" pitchFamily="34" charset="0"/>
              </a:rPr>
              <a:t>You may include figures/tables for better visualization and illustration purpose.</a:t>
            </a:r>
          </a:p>
          <a:p>
            <a:pPr defTabSz="4400550">
              <a:spcBef>
                <a:spcPct val="20000"/>
              </a:spcBef>
            </a:pPr>
            <a:endParaRPr lang="en-US" altLang="zh-TW" sz="4000" b="1" dirty="0" smtClean="0">
              <a:cs typeface="Arial" pitchFamily="34" charset="0"/>
            </a:endParaRPr>
          </a:p>
          <a:p>
            <a:pPr defTabSz="4400550">
              <a:spcBef>
                <a:spcPct val="20000"/>
              </a:spcBef>
            </a:pPr>
            <a:endParaRPr lang="en-US" altLang="zh-TW" sz="5000" b="1" dirty="0">
              <a:cs typeface="Arial" pitchFamily="34" charset="0"/>
            </a:endParaRPr>
          </a:p>
        </p:txBody>
      </p:sp>
      <p:sp>
        <p:nvSpPr>
          <p:cNvPr id="13319" name="Text Box 16"/>
          <p:cNvSpPr txBox="1">
            <a:spLocks noChangeArrowheads="1"/>
          </p:cNvSpPr>
          <p:nvPr/>
        </p:nvSpPr>
        <p:spPr bwMode="auto">
          <a:xfrm>
            <a:off x="1500188" y="32240538"/>
            <a:ext cx="1224121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400550">
              <a:spcBef>
                <a:spcPct val="50000"/>
              </a:spcBef>
            </a:pPr>
            <a:endParaRPr lang="en-US" altLang="zh-TW" sz="3200" dirty="0"/>
          </a:p>
        </p:txBody>
      </p:sp>
      <p:sp>
        <p:nvSpPr>
          <p:cNvPr id="13320" name="Rectangle 19"/>
          <p:cNvSpPr>
            <a:spLocks noChangeArrowheads="1"/>
          </p:cNvSpPr>
          <p:nvPr/>
        </p:nvSpPr>
        <p:spPr bwMode="auto">
          <a:xfrm>
            <a:off x="14720888" y="38525450"/>
            <a:ext cx="12385675" cy="433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4400550">
              <a:spcBef>
                <a:spcPct val="20000"/>
              </a:spcBef>
            </a:pPr>
            <a:r>
              <a:rPr lang="en-US" altLang="zh-TW" sz="5000" b="1" dirty="0"/>
              <a:t>Submission Instructions</a:t>
            </a:r>
          </a:p>
          <a:p>
            <a:pPr defTabSz="4400550">
              <a:spcBef>
                <a:spcPct val="20000"/>
              </a:spcBef>
            </a:pPr>
            <a:r>
              <a:rPr lang="en-US" altLang="zh-TW" sz="4000" dirty="0"/>
              <a:t>The poster submission should be in the </a:t>
            </a:r>
            <a:r>
              <a:rPr lang="en-US" altLang="zh-TW" sz="4000" dirty="0" smtClean="0"/>
              <a:t>PDF or MS </a:t>
            </a:r>
            <a:r>
              <a:rPr lang="en-US" altLang="zh-TW" sz="4000" dirty="0" err="1" smtClean="0"/>
              <a:t>Powerpoint</a:t>
            </a:r>
            <a:r>
              <a:rPr lang="en-US" altLang="zh-TW" sz="4000" dirty="0"/>
              <a:t> </a:t>
            </a:r>
            <a:r>
              <a:rPr lang="en-US" altLang="zh-TW" sz="4000" dirty="0" smtClean="0"/>
              <a:t>format</a:t>
            </a:r>
            <a:r>
              <a:rPr lang="en-US" altLang="zh-TW" sz="4000" dirty="0"/>
              <a:t>. Please </a:t>
            </a:r>
            <a:r>
              <a:rPr lang="en-US" altLang="zh-TW" sz="4000" dirty="0" smtClean="0"/>
              <a:t>ensure that the poster is in accordance with the guidelines before submitting.</a:t>
            </a:r>
            <a:endParaRPr lang="en-US" altLang="zh-TW" sz="4000" dirty="0"/>
          </a:p>
          <a:p>
            <a:pPr defTabSz="4400550">
              <a:spcBef>
                <a:spcPct val="20000"/>
              </a:spcBef>
            </a:pPr>
            <a:endParaRPr lang="en-US" altLang="zh-TW" sz="4000" dirty="0" smtClean="0"/>
          </a:p>
        </p:txBody>
      </p:sp>
      <p:sp>
        <p:nvSpPr>
          <p:cNvPr id="13322" name="Rectangle 23"/>
          <p:cNvSpPr>
            <a:spLocks noChangeArrowheads="1"/>
          </p:cNvSpPr>
          <p:nvPr/>
        </p:nvSpPr>
        <p:spPr bwMode="auto">
          <a:xfrm>
            <a:off x="10285413" y="4248150"/>
            <a:ext cx="8208962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4400550">
              <a:spcBef>
                <a:spcPct val="20000"/>
              </a:spcBef>
            </a:pPr>
            <a:endParaRPr lang="en-US" altLang="zh-TW" sz="4400"/>
          </a:p>
        </p:txBody>
      </p:sp>
      <p:sp>
        <p:nvSpPr>
          <p:cNvPr id="13323" name="Rectangle 24"/>
          <p:cNvSpPr>
            <a:spLocks noChangeArrowheads="1"/>
          </p:cNvSpPr>
          <p:nvPr/>
        </p:nvSpPr>
        <p:spPr bwMode="auto">
          <a:xfrm>
            <a:off x="19294475" y="4216400"/>
            <a:ext cx="8208963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4400550">
              <a:spcBef>
                <a:spcPct val="20000"/>
              </a:spcBef>
            </a:pPr>
            <a:endParaRPr lang="en-US" altLang="zh-TW" sz="4400"/>
          </a:p>
        </p:txBody>
      </p:sp>
      <p:sp>
        <p:nvSpPr>
          <p:cNvPr id="13325" name="Rectangle 15"/>
          <p:cNvSpPr>
            <a:spLocks noChangeArrowheads="1"/>
          </p:cNvSpPr>
          <p:nvPr/>
        </p:nvSpPr>
        <p:spPr bwMode="auto">
          <a:xfrm>
            <a:off x="14658975" y="27976513"/>
            <a:ext cx="12384088" cy="75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4400550">
              <a:spcBef>
                <a:spcPct val="20000"/>
              </a:spcBef>
            </a:pPr>
            <a:endParaRPr lang="en-US" altLang="zh-TW" sz="6000" dirty="0">
              <a:solidFill>
                <a:schemeClr val="bg1"/>
              </a:solidFill>
            </a:endParaRPr>
          </a:p>
        </p:txBody>
      </p:sp>
      <p:pic>
        <p:nvPicPr>
          <p:cNvPr id="13326" name="Picture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08200" y="21428075"/>
            <a:ext cx="12265025" cy="746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27" descr="expVar_lamb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3966488"/>
            <a:ext cx="11264900" cy="844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28" descr="NNZs_lamb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98663" y="33416875"/>
            <a:ext cx="11264900" cy="844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443158"/>
              </p:ext>
            </p:extLst>
          </p:nvPr>
        </p:nvGraphicFramePr>
        <p:xfrm>
          <a:off x="1866900" y="6105525"/>
          <a:ext cx="24892000" cy="3560064"/>
        </p:xfrm>
        <a:graphic>
          <a:graphicData uri="http://schemas.openxmlformats.org/drawingml/2006/table">
            <a:tbl>
              <a:tblPr/>
              <a:tblGrid>
                <a:gridCol w="8297863"/>
                <a:gridCol w="8296275"/>
                <a:gridCol w="8297862"/>
              </a:tblGrid>
              <a:tr h="24542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Name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  <a:p>
                      <a:pPr lvl="0" algn="ctr" defTabSz="457200"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University</a:t>
                      </a:r>
                    </a:p>
                    <a:p>
                      <a:pPr lvl="0" algn="ctr" defTabSz="457200"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Country</a:t>
                      </a:r>
                    </a:p>
                    <a:p>
                      <a:pPr lvl="0" algn="ctr" defTabSz="457200"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Email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00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Name</a:t>
                      </a:r>
                      <a:endParaRPr kumimoji="0" lang="en-US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  <a:p>
                      <a:pPr marL="0" marR="0" lvl="0" indent="0" algn="ctr" defTabSz="4400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  <a:p>
                      <a:pPr lvl="0" algn="ctr" defTabSz="457200"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University</a:t>
                      </a:r>
                    </a:p>
                    <a:p>
                      <a:pPr lvl="0" algn="ctr" defTabSz="457200"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Country</a:t>
                      </a:r>
                    </a:p>
                    <a:p>
                      <a:pPr lvl="0" algn="ctr" defTabSz="457200"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Email</a:t>
                      </a:r>
                    </a:p>
                    <a:p>
                      <a:pPr marL="0" marR="0" lvl="0" indent="0" algn="ctr" defTabSz="4400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00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Name</a:t>
                      </a:r>
                    </a:p>
                    <a:p>
                      <a:pPr marL="0" marR="0" lvl="0" indent="0" algn="ctr" defTabSz="4400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  <a:p>
                      <a:pPr lvl="0" algn="ctr" defTabSz="457200"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University</a:t>
                      </a:r>
                    </a:p>
                    <a:p>
                      <a:pPr lvl="0" algn="ctr" defTabSz="457200"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Country</a:t>
                      </a:r>
                    </a:p>
                    <a:p>
                      <a:pPr lvl="0" algn="ctr" defTabSz="457200"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5011400" y="30518100"/>
            <a:ext cx="114681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00550">
              <a:spcBef>
                <a:spcPct val="20000"/>
              </a:spcBef>
            </a:pPr>
            <a:r>
              <a:rPr lang="en-US" altLang="zh-TW" sz="5000" b="1" dirty="0" smtClean="0">
                <a:cs typeface="Arial" pitchFamily="34" charset="0"/>
              </a:rPr>
              <a:t>Conclusion</a:t>
            </a:r>
          </a:p>
          <a:p>
            <a:pPr defTabSz="4400550">
              <a:spcBef>
                <a:spcPct val="20000"/>
              </a:spcBef>
            </a:pPr>
            <a:r>
              <a:rPr lang="en-US" altLang="zh-TW" sz="4000" dirty="0" smtClean="0">
                <a:cs typeface="Arial" pitchFamily="34" charset="0"/>
              </a:rPr>
              <a:t>Conclude your findings for the poster after the methods and results are discussed.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087600" y="34023300"/>
            <a:ext cx="101727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References</a:t>
            </a:r>
          </a:p>
          <a:p>
            <a:r>
              <a:rPr lang="en-US" sz="4000" dirty="0" smtClean="0"/>
              <a:t>Include your references here (if any) that you have referred to when preparing for your poster. </a:t>
            </a:r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新細明體"/>
      </a:majorFont>
      <a:minorFont>
        <a:latin typeface="Arial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00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8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  <a:cs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00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8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  <a:cs typeface="新細明體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148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預設簡報設計</vt:lpstr>
      <vt:lpstr>Poster Name [Align Center]</vt:lpstr>
    </vt:vector>
  </TitlesOfParts>
  <Company>cintec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 Paper  Name  ( Font  :  Arial Bold , Font Size: 80pt ,  Color Red , Align Left ..............................................)]</dc:title>
  <dc:creator>yslaw</dc:creator>
  <cp:lastModifiedBy>GSTF</cp:lastModifiedBy>
  <cp:revision>28</cp:revision>
  <dcterms:created xsi:type="dcterms:W3CDTF">2010-12-09T14:32:08Z</dcterms:created>
  <dcterms:modified xsi:type="dcterms:W3CDTF">2012-10-10T02:44:32Z</dcterms:modified>
</cp:coreProperties>
</file>